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39600188"/>
  <p:notesSz cx="6858000" cy="9144000"/>
  <p:defaultTextStyle>
    <a:defPPr>
      <a:defRPr lang="pt-BR"/>
    </a:defPPr>
    <a:lvl1pPr marL="0" algn="l" defTabSz="4114251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1pPr>
    <a:lvl2pPr marL="2057126" algn="l" defTabSz="4114251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2pPr>
    <a:lvl3pPr marL="4114251" algn="l" defTabSz="4114251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3pPr>
    <a:lvl4pPr marL="6171377" algn="l" defTabSz="4114251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4pPr>
    <a:lvl5pPr marL="8228503" algn="l" defTabSz="4114251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5pPr>
    <a:lvl6pPr marL="10285628" algn="l" defTabSz="4114251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6pPr>
    <a:lvl7pPr marL="12342754" algn="l" defTabSz="4114251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7pPr>
    <a:lvl8pPr marL="14399880" algn="l" defTabSz="4114251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8pPr>
    <a:lvl9pPr marL="16457005" algn="l" defTabSz="4114251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2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-336" y="-78"/>
      </p:cViewPr>
      <p:guideLst>
        <p:guide orient="horz" pos="1242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2149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100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6" cy="33559329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3386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8080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0061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626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9917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388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302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613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0367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22700-6027-48B4-8D49-F7C7E54BAD10}" type="datetimeFigureOut">
              <a:rPr lang="pt-BR" smtClean="0"/>
              <a:pPr/>
              <a:t>19/09/2017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668D-8BB7-40C2-B770-73C463E989F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3" name="Grupo 12"/>
          <p:cNvGrpSpPr/>
          <p:nvPr userDrawn="1"/>
        </p:nvGrpSpPr>
        <p:grpSpPr>
          <a:xfrm>
            <a:off x="7803001" y="42778"/>
            <a:ext cx="24330694" cy="5005139"/>
            <a:chOff x="8188009" y="42778"/>
            <a:chExt cx="24330694" cy="5005139"/>
          </a:xfrm>
        </p:grpSpPr>
        <p:pic>
          <p:nvPicPr>
            <p:cNvPr id="7" name="Imagem 6"/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7720" r="27234"/>
            <a:stretch/>
          </p:blipFill>
          <p:spPr>
            <a:xfrm>
              <a:off x="8188009" y="42778"/>
              <a:ext cx="16923846" cy="4644572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3001" r="7377"/>
            <a:stretch/>
          </p:blipFill>
          <p:spPr>
            <a:xfrm>
              <a:off x="24582975" y="48128"/>
              <a:ext cx="7935728" cy="49997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3413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411748" y="5109935"/>
            <a:ext cx="3154848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Colocar os autores seguindo exatamente a formatação do resumo</a:t>
            </a:r>
          </a:p>
          <a:p>
            <a:pPr algn="ctr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Instituição(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dos autores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11748" y="8844550"/>
            <a:ext cx="15480000" cy="87254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Algumas orientações sobre a organização textual e apresentação gráfica de pôsteres: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a) O conteúdo deve ser  autoexplicativo, sintético e   refletir a   essência do trabalho.  Organize-o em  seções tais como: 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introdução/objetivos;  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 material e métodos (ou metodologia);  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-  resultados   e    discussão (quando  houver) ;  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-  considerações       finais  ou conclusões   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b) organizar as informações  em colunas facilita a leitura;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c) sempre que possível, apresente ilustrações que facilitem o entendimento ;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d) o texto do Pôster deve ser legível a uma distância de pelo menos 1 m, sendo que o  título possui uma fonte maior do que o conteúdo textual e os títulos de seções devem ser destacados;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e) o tamanho do Pôster: largura – 80-90cm;  altura – 100-110cm (este modelo já está configurado nesta dimensão);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f) Quando houver, incluir agradecimento a instituições colaboradoras ou fomentadoras  do trabalho  (recurso financeiro, bolsas e entre outros).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19770" y="17911008"/>
            <a:ext cx="15480000" cy="1786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6480231" y="8844550"/>
            <a:ext cx="15480000" cy="1786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6498374" y="27147064"/>
            <a:ext cx="15480000" cy="8633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67896" y="36165966"/>
            <a:ext cx="31543135" cy="1969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Agradecimento</a:t>
            </a:r>
          </a:p>
          <a:p>
            <a:pPr algn="ctr"/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952363" y="584996"/>
            <a:ext cx="4119574" cy="40164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Logotipo</a:t>
            </a:r>
          </a:p>
          <a:p>
            <a:pPr algn="ctr"/>
            <a:endParaRPr lang="pt-BR" sz="3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Instituição  (</a:t>
            </a:r>
            <a:r>
              <a:rPr lang="pt-BR" sz="3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dos autores</a:t>
            </a:r>
            <a:endParaRPr lang="pt-BR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0607" y="0"/>
            <a:ext cx="24642654" cy="516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769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207</Words>
  <Application>Microsoft Office PowerPoint</Application>
  <PresentationFormat>Personalizar</PresentationFormat>
  <Paragraphs>133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Delano Dias Schleder</dc:creator>
  <cp:lastModifiedBy>User</cp:lastModifiedBy>
  <cp:revision>7</cp:revision>
  <dcterms:created xsi:type="dcterms:W3CDTF">2016-09-20T14:41:34Z</dcterms:created>
  <dcterms:modified xsi:type="dcterms:W3CDTF">2017-09-20T01:00:53Z</dcterms:modified>
</cp:coreProperties>
</file>